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3" autoAdjust="0"/>
    <p:restoredTop sz="94660"/>
  </p:normalViewPr>
  <p:slideViewPr>
    <p:cSldViewPr>
      <p:cViewPr varScale="1">
        <p:scale>
          <a:sx n="60" d="100"/>
          <a:sy n="60" d="100"/>
        </p:scale>
        <p:origin x="-1590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0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7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17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25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15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67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52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45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079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741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323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52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0" y="6033120"/>
            <a:ext cx="6858000" cy="2808312"/>
          </a:xfrm>
        </p:spPr>
        <p:txBody>
          <a:bodyPr>
            <a:normAutofit/>
          </a:bodyPr>
          <a:lstStyle/>
          <a:p>
            <a:endParaRPr lang="fr-FR" sz="6000" b="1" dirty="0" smtClean="0">
              <a:solidFill>
                <a:schemeClr val="tx1"/>
              </a:solidFill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8584"/>
            <a:ext cx="6858000" cy="4752528"/>
          </a:xfrm>
        </p:spPr>
      </p:pic>
    </p:spTree>
    <p:extLst>
      <p:ext uri="{BB962C8B-B14F-4D97-AF65-F5344CB8AC3E}">
        <p14:creationId xmlns:p14="http://schemas.microsoft.com/office/powerpoint/2010/main" val="30299109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Format A4 (210 x 297 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 INTERDIT</dc:title>
  <dc:creator>Véronique Grouzard</dc:creator>
  <cp:lastModifiedBy>Véronique Grouzard</cp:lastModifiedBy>
  <cp:revision>10</cp:revision>
  <cp:lastPrinted>2017-05-30T10:59:11Z</cp:lastPrinted>
  <dcterms:created xsi:type="dcterms:W3CDTF">2017-05-29T15:22:31Z</dcterms:created>
  <dcterms:modified xsi:type="dcterms:W3CDTF">2017-07-03T08:57:43Z</dcterms:modified>
</cp:coreProperties>
</file>