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3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4581128"/>
            <a:ext cx="8568952" cy="1872208"/>
          </a:xfrm>
        </p:spPr>
        <p:txBody>
          <a:bodyPr>
            <a:noAutofit/>
          </a:bodyPr>
          <a:lstStyle/>
          <a:p>
            <a:endParaRPr lang="fr-FR" sz="70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Image associé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620688"/>
            <a:ext cx="4176464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60801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Veronique Grouzard</dc:creator>
  <cp:lastModifiedBy>Véronique Grouzard</cp:lastModifiedBy>
  <cp:revision>5</cp:revision>
  <cp:lastPrinted>2017-05-30T12:16:36Z</cp:lastPrinted>
  <dcterms:created xsi:type="dcterms:W3CDTF">2017-05-30T12:10:22Z</dcterms:created>
  <dcterms:modified xsi:type="dcterms:W3CDTF">2017-07-03T08:57:31Z</dcterms:modified>
</cp:coreProperties>
</file>