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94660"/>
  </p:normalViewPr>
  <p:slideViewPr>
    <p:cSldViewPr>
      <p:cViewPr varScale="1">
        <p:scale>
          <a:sx n="60" d="100"/>
          <a:sy n="60" d="100"/>
        </p:scale>
        <p:origin x="-159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 rot="10800000" flipV="1">
            <a:off x="0" y="6897217"/>
            <a:ext cx="6858000" cy="2016223"/>
          </a:xfrm>
        </p:spPr>
        <p:txBody>
          <a:bodyPr>
            <a:normAutofit/>
          </a:bodyPr>
          <a:lstStyle/>
          <a:p>
            <a:endParaRPr lang="fr-FR" sz="96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628800" y="848544"/>
            <a:ext cx="3456384" cy="565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9109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12</cp:revision>
  <cp:lastPrinted>2017-05-30T10:59:11Z</cp:lastPrinted>
  <dcterms:created xsi:type="dcterms:W3CDTF">2017-05-29T15:22:31Z</dcterms:created>
  <dcterms:modified xsi:type="dcterms:W3CDTF">2017-07-03T08:58:53Z</dcterms:modified>
</cp:coreProperties>
</file>