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3" autoAdjust="0"/>
    <p:restoredTop sz="94660"/>
  </p:normalViewPr>
  <p:slideViewPr>
    <p:cSldViewPr>
      <p:cViewPr varScale="1">
        <p:scale>
          <a:sx n="60" d="100"/>
          <a:sy n="60" d="100"/>
        </p:scale>
        <p:origin x="-1590" y="-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50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671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017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4257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5155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467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521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6454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079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741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4323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152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 rot="10800000" flipV="1">
            <a:off x="0" y="6897217"/>
            <a:ext cx="6858000" cy="2016223"/>
          </a:xfrm>
        </p:spPr>
        <p:txBody>
          <a:bodyPr>
            <a:normAutofit/>
          </a:bodyPr>
          <a:lstStyle/>
          <a:p>
            <a:endParaRPr lang="fr-FR" sz="9600" b="1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Image associé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628800" y="848544"/>
            <a:ext cx="3456384" cy="5659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99109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0</Words>
  <Application>Microsoft Office PowerPoint</Application>
  <PresentationFormat>Format A4 (210 x 297 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 INTERDIT</dc:title>
  <dc:creator>Véronique Grouzard</dc:creator>
  <cp:lastModifiedBy>Véronique Grouzard</cp:lastModifiedBy>
  <cp:revision>13</cp:revision>
  <cp:lastPrinted>2017-05-30T10:59:11Z</cp:lastPrinted>
  <dcterms:created xsi:type="dcterms:W3CDTF">2017-05-29T15:22:31Z</dcterms:created>
  <dcterms:modified xsi:type="dcterms:W3CDTF">2017-07-03T08:59:02Z</dcterms:modified>
</cp:coreProperties>
</file>