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76" d="100"/>
          <a:sy n="76" d="100"/>
        </p:scale>
        <p:origin x="-2532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8000" b="1" smtClean="0"/>
              <a:t/>
            </a:r>
            <a:br>
              <a:rPr lang="fr-FR" sz="8000" b="1" smtClean="0"/>
            </a:b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6465168"/>
            <a:ext cx="6172200" cy="266429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</a:pPr>
            <a:endParaRPr lang="fr-FR" sz="8000" dirty="0"/>
          </a:p>
        </p:txBody>
      </p:sp>
      <p:pic>
        <p:nvPicPr>
          <p:cNvPr id="4" name="Picture 2" descr="Camp cooking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2144688"/>
            <a:ext cx="3456383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064992"/>
            <a:ext cx="13049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1702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0</Words>
  <Application>Microsoft Office PowerPoint</Application>
  <PresentationFormat>Format A4 (210 x 297 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13</cp:revision>
  <cp:lastPrinted>2017-05-29T15:59:41Z</cp:lastPrinted>
  <dcterms:created xsi:type="dcterms:W3CDTF">2017-05-29T15:22:31Z</dcterms:created>
  <dcterms:modified xsi:type="dcterms:W3CDTF">2018-10-05T13:45:10Z</dcterms:modified>
</cp:coreProperties>
</file>