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9" autoAdjust="0"/>
    <p:restoredTop sz="94660"/>
  </p:normalViewPr>
  <p:slideViewPr>
    <p:cSldViewPr>
      <p:cViewPr varScale="1">
        <p:scale>
          <a:sx n="60" d="100"/>
          <a:sy n="60" d="100"/>
        </p:scale>
        <p:origin x="-1614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0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7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17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25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15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67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52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45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07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4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32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A97F-D577-4CF4-82DA-A2B5A7E40677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52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488504"/>
            <a:ext cx="5829300" cy="471214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7113240"/>
            <a:ext cx="4800600" cy="2088232"/>
          </a:xfrm>
        </p:spPr>
        <p:txBody>
          <a:bodyPr>
            <a:noAutofit/>
          </a:bodyPr>
          <a:lstStyle/>
          <a:p>
            <a:endParaRPr lang="fr-FR" sz="72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2"/>
            <a:ext cx="6713537" cy="6277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3927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 INTERDIT</dc:title>
  <dc:creator>Véronique Grouzard</dc:creator>
  <cp:lastModifiedBy>Véronique Grouzard</cp:lastModifiedBy>
  <cp:revision>9</cp:revision>
  <cp:lastPrinted>2017-05-29T16:15:23Z</cp:lastPrinted>
  <dcterms:created xsi:type="dcterms:W3CDTF">2017-05-29T15:22:31Z</dcterms:created>
  <dcterms:modified xsi:type="dcterms:W3CDTF">2017-07-03T08:59:41Z</dcterms:modified>
</cp:coreProperties>
</file>