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660"/>
  </p:normalViewPr>
  <p:slideViewPr>
    <p:cSldViewPr>
      <p:cViewPr varScale="1">
        <p:scale>
          <a:sx n="60" d="100"/>
          <a:sy n="60" d="100"/>
        </p:scale>
        <p:origin x="-1614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488504"/>
            <a:ext cx="5829300" cy="471214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7113240"/>
            <a:ext cx="4800600" cy="2088232"/>
          </a:xfrm>
        </p:spPr>
        <p:txBody>
          <a:bodyPr>
            <a:noAutofit/>
          </a:bodyPr>
          <a:lstStyle/>
          <a:p>
            <a:endParaRPr lang="fr-FR" sz="72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d:\LocalData\V-grouzard\Bureau\Nouveau dossier (2)\pictogramme-douche-fem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8504"/>
            <a:ext cx="68580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354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8</cp:revision>
  <cp:lastPrinted>2017-05-29T16:15:23Z</cp:lastPrinted>
  <dcterms:created xsi:type="dcterms:W3CDTF">2017-05-29T15:22:31Z</dcterms:created>
  <dcterms:modified xsi:type="dcterms:W3CDTF">2017-07-03T08:59:51Z</dcterms:modified>
</cp:coreProperties>
</file>