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4581128"/>
            <a:ext cx="8568952" cy="1872208"/>
          </a:xfrm>
        </p:spPr>
        <p:txBody>
          <a:bodyPr>
            <a:noAutofit/>
          </a:bodyPr>
          <a:lstStyle/>
          <a:p>
            <a:endParaRPr lang="fr-FR" sz="6000" b="1" dirty="0">
              <a:solidFill>
                <a:schemeClr val="tx1"/>
              </a:solidFill>
            </a:endParaRPr>
          </a:p>
        </p:txBody>
      </p:sp>
      <p:pic>
        <p:nvPicPr>
          <p:cNvPr id="2" name="Picture 2" descr="d:\LocalData\V-grouzard\Bureau\Nouveau dossier (2)\81044196_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809624"/>
            <a:ext cx="4320480" cy="333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0801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Veronique Grouzard</dc:creator>
  <cp:lastModifiedBy>Véronique Grouzard</cp:lastModifiedBy>
  <cp:revision>6</cp:revision>
  <cp:lastPrinted>2017-05-30T12:16:36Z</cp:lastPrinted>
  <dcterms:created xsi:type="dcterms:W3CDTF">2017-05-30T12:10:22Z</dcterms:created>
  <dcterms:modified xsi:type="dcterms:W3CDTF">2017-07-03T09:00:02Z</dcterms:modified>
</cp:coreProperties>
</file>