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3" autoAdjust="0"/>
    <p:restoredTop sz="94660"/>
  </p:normalViewPr>
  <p:slideViewPr>
    <p:cSldViewPr>
      <p:cViewPr varScale="1">
        <p:scale>
          <a:sx n="36" d="100"/>
          <a:sy n="36" d="100"/>
        </p:scale>
        <p:origin x="-1086" y="-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0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71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17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425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5155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67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52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45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407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4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4A97F-D577-4CF4-82DA-A2B5A7E40677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432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4A97F-D577-4CF4-82DA-A2B5A7E40677}" type="datetimeFigureOut">
              <a:rPr lang="fr-FR" smtClean="0"/>
              <a:t>30/05/2017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2D411-5758-44A5-A9C3-EA7FEC1EDE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152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9600" b="1" dirty="0" err="1" smtClean="0"/>
              <a:t>Toilet</a:t>
            </a:r>
            <a:endParaRPr lang="fr-FR" sz="9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394551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fr-FR" sz="6600" b="1" dirty="0"/>
          </a:p>
        </p:txBody>
      </p:sp>
      <p:pic>
        <p:nvPicPr>
          <p:cNvPr id="1026" name="Picture 2" descr="d:\LocalData\V-grouzard\Bureau\Nouveau dossier (2)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48" y="2288704"/>
            <a:ext cx="685800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Flèche gauche 6"/>
          <p:cNvSpPr/>
          <p:nvPr/>
        </p:nvSpPr>
        <p:spPr>
          <a:xfrm flipH="1" flipV="1">
            <a:off x="4581128" y="7204670"/>
            <a:ext cx="1800200" cy="48505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gauche 7"/>
          <p:cNvSpPr/>
          <p:nvPr/>
        </p:nvSpPr>
        <p:spPr>
          <a:xfrm>
            <a:off x="377212" y="7205095"/>
            <a:ext cx="1888096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3648" y="8409384"/>
            <a:ext cx="2241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800" b="1" dirty="0" smtClean="0"/>
              <a:t>MEN</a:t>
            </a:r>
            <a:endParaRPr lang="fr-FR" sz="4800" b="1" dirty="0"/>
          </a:p>
        </p:txBody>
      </p:sp>
      <p:sp>
        <p:nvSpPr>
          <p:cNvPr id="15" name="ZoneTexte 14"/>
          <p:cNvSpPr txBox="1"/>
          <p:nvPr/>
        </p:nvSpPr>
        <p:spPr>
          <a:xfrm flipH="1">
            <a:off x="4365104" y="8409384"/>
            <a:ext cx="2492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/>
              <a:t>WOMEN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31756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</Words>
  <Application>Microsoft Office PowerPoint</Application>
  <PresentationFormat>Format A4 (210 x 297 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Toilet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 INTERDIT</dc:title>
  <dc:creator>Véronique Grouzard</dc:creator>
  <cp:lastModifiedBy>Véronique Grouzard</cp:lastModifiedBy>
  <cp:revision>12</cp:revision>
  <cp:lastPrinted>2017-05-30T09:23:48Z</cp:lastPrinted>
  <dcterms:created xsi:type="dcterms:W3CDTF">2017-05-29T15:22:31Z</dcterms:created>
  <dcterms:modified xsi:type="dcterms:W3CDTF">2017-05-30T12:25:41Z</dcterms:modified>
</cp:coreProperties>
</file>