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3" autoAdjust="0"/>
    <p:restoredTop sz="94660"/>
  </p:normalViewPr>
  <p:slideViewPr>
    <p:cSldViewPr>
      <p:cViewPr varScale="1">
        <p:scale>
          <a:sx n="60" d="100"/>
          <a:sy n="60" d="100"/>
        </p:scale>
        <p:origin x="-154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8"/>
            <a:ext cx="6172200" cy="621248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8769424"/>
            <a:ext cx="6172200" cy="11365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6600" b="1" dirty="0" smtClean="0"/>
              <a:t>TOILET </a:t>
            </a:r>
            <a:endParaRPr lang="fr-FR" sz="6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0"/>
            <a:ext cx="5544616" cy="8481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276872" y="424069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/>
              <a:t>WOMEN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317569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8"/>
            <a:ext cx="6172200" cy="621248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8769424"/>
            <a:ext cx="6172200" cy="11365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7200" b="1" dirty="0" smtClean="0"/>
              <a:t>TOILET</a:t>
            </a:r>
            <a:endParaRPr lang="fr-FR" sz="7200" b="1" dirty="0"/>
          </a:p>
        </p:txBody>
      </p:sp>
      <p:pic>
        <p:nvPicPr>
          <p:cNvPr id="1026" name="Picture 2" descr="d:\LocalData\V-grouzard\Bureau\Nouveau dossier (2)\bathroom-148827_960_7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0"/>
            <a:ext cx="5544617" cy="855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276872" y="3944888"/>
            <a:ext cx="1959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  </a:t>
            </a:r>
            <a:r>
              <a:rPr lang="fr-FR" sz="4800" b="1" dirty="0" smtClean="0"/>
              <a:t>MEN</a:t>
            </a:r>
            <a:r>
              <a:rPr lang="fr-FR" sz="4000" b="1" dirty="0" smtClean="0"/>
              <a:t> 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2938120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</Words>
  <Application>Microsoft Office PowerPoint</Application>
  <PresentationFormat>Format A4 (210 x 297 mm)</PresentationFormat>
  <Paragraphs>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11</cp:revision>
  <cp:lastPrinted>2017-05-30T15:33:40Z</cp:lastPrinted>
  <dcterms:created xsi:type="dcterms:W3CDTF">2017-05-29T15:22:31Z</dcterms:created>
  <dcterms:modified xsi:type="dcterms:W3CDTF">2017-07-03T08:41:11Z</dcterms:modified>
</cp:coreProperties>
</file>